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60" r:id="rId5"/>
    <p:sldId id="261" r:id="rId6"/>
    <p:sldId id="262" r:id="rId7"/>
    <p:sldId id="263" r:id="rId8"/>
    <p:sldId id="264" r:id="rId9"/>
    <p:sldId id="267" r:id="rId10"/>
    <p:sldId id="266" r:id="rId11"/>
    <p:sldId id="269" r:id="rId12"/>
    <p:sldId id="270" r:id="rId13"/>
    <p:sldId id="25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EE6873-239E-4A54-B86B-3AF519B407B7}" v="603" dt="2022-12-14T16:09:04.243"/>
    <p1510:client id="{7A628362-A3F2-7F6E-F16E-CD6753FB8622}" v="41" dt="2022-12-14T18:04:25.698"/>
    <p1510:client id="{B39A394A-C40C-7603-9974-ECDEF59E4742}" v="574" dt="2022-12-14T17:54:57.9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2075" y="38911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cs typeface="Calibri Light"/>
              </a:rPr>
              <a:t>IEAT 2024:</a:t>
            </a:r>
            <a:br>
              <a:rPr lang="en-US" b="1">
                <a:cs typeface="Calibri Light"/>
              </a:rPr>
            </a:br>
            <a:r>
              <a:rPr lang="en-US" b="1">
                <a:cs typeface="Calibri Light"/>
              </a:rPr>
              <a:t> </a:t>
            </a:r>
            <a:r>
              <a:rPr lang="en-US" sz="6600" b="1" dirty="0">
                <a:cs typeface="Calibri Light"/>
              </a:rPr>
              <a:t>I Learn, I Grow , I Eat</a:t>
            </a:r>
            <a:br>
              <a:rPr lang="en-US" sz="6600" b="1" dirty="0">
                <a:cs typeface="Calibri Light"/>
              </a:rPr>
            </a:br>
            <a:r>
              <a:rPr lang="en-US" sz="6600" b="1">
                <a:cs typeface="Calibri Light"/>
              </a:rPr>
              <a:t>Portfolio  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73284"/>
            <a:ext cx="9144000" cy="126757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BCC095-62C5-9DFC-8AD5-DDD70A9EB248}"/>
              </a:ext>
            </a:extLst>
          </p:cNvPr>
          <p:cNvSpPr txBox="1"/>
          <p:nvPr/>
        </p:nvSpPr>
        <p:spPr>
          <a:xfrm>
            <a:off x="2638574" y="5948809"/>
            <a:ext cx="61074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dirty="0">
                <a:ea typeface="+mn-lt"/>
                <a:cs typeface="+mn-lt"/>
              </a:rPr>
              <a:t>Tell us your story...with lots of graphics</a:t>
            </a:r>
          </a:p>
          <a:p>
            <a:r>
              <a:rPr lang="en-US" i="1" dirty="0">
                <a:cs typeface="Calibri"/>
              </a:rPr>
              <a:t>250  word limit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6DB922-2884-07FE-D3B8-C269D0840A24}"/>
              </a:ext>
            </a:extLst>
          </p:cNvPr>
          <p:cNvSpPr txBox="1"/>
          <p:nvPr/>
        </p:nvSpPr>
        <p:spPr>
          <a:xfrm>
            <a:off x="2471650" y="3580014"/>
            <a:ext cx="7946967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Educational District: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School Name: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Name of Principal: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Class: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9FE58D-245A-9A1B-E675-C612D88E6C6B}"/>
              </a:ext>
            </a:extLst>
          </p:cNvPr>
          <p:cNvSpPr txBox="1"/>
          <p:nvPr/>
        </p:nvSpPr>
        <p:spPr>
          <a:xfrm>
            <a:off x="10359573" y="342556"/>
            <a:ext cx="160826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dirty="0">
                <a:cs typeface="Calibri"/>
              </a:rPr>
              <a:t>Insert Logo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FED14-B759-75FC-CBAE-42AC44BBA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cs typeface="Calibri Light"/>
              </a:rPr>
              <a:t>What did you put in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AAE84-C613-E6CB-BD4E-5EB201015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Ingredients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1800" i="1" dirty="0">
                <a:cs typeface="Calibri"/>
              </a:rPr>
              <a:t>(Insert text /pictures here)</a:t>
            </a:r>
            <a:endParaRPr lang="en-US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Picture of the label</a:t>
            </a:r>
          </a:p>
        </p:txBody>
      </p:sp>
    </p:spTree>
    <p:extLst>
      <p:ext uri="{BB962C8B-B14F-4D97-AF65-F5344CB8AC3E}">
        <p14:creationId xmlns:p14="http://schemas.microsoft.com/office/powerpoint/2010/main" val="3260335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CC07-15B6-B0FC-1466-157F9963F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cs typeface="Calibri Light"/>
              </a:rPr>
              <a:t>How will your product help?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959D2-1667-6B76-0BAA-3A7C0679F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Benefits of the product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algn="ctr">
              <a:buNone/>
            </a:pPr>
            <a:r>
              <a:rPr lang="en-US" i="1" dirty="0">
                <a:cs typeface="Calibri" panose="020F0502020204030204"/>
              </a:rPr>
              <a:t>(Insert text here)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7763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7F9F3-3558-C988-A767-F67482F55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The end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7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E8C52-7394-54B9-37BE-38AF1FED7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Mark scheme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9A5C07-0C82-39B5-CD8E-1FE2C0C4D4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40267"/>
              </p:ext>
            </p:extLst>
          </p:nvPr>
        </p:nvGraphicFramePr>
        <p:xfrm>
          <a:off x="1667498" y="1863801"/>
          <a:ext cx="8857004" cy="4440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851">
                  <a:extLst>
                    <a:ext uri="{9D8B030D-6E8A-4147-A177-3AD203B41FA5}">
                      <a16:colId xmlns:a16="http://schemas.microsoft.com/office/drawing/2014/main" val="18004954"/>
                    </a:ext>
                  </a:extLst>
                </a:gridCol>
                <a:gridCol w="6923746">
                  <a:extLst>
                    <a:ext uri="{9D8B030D-6E8A-4147-A177-3AD203B41FA5}">
                      <a16:colId xmlns:a16="http://schemas.microsoft.com/office/drawing/2014/main" val="4261979898"/>
                    </a:ext>
                  </a:extLst>
                </a:gridCol>
                <a:gridCol w="605407">
                  <a:extLst>
                    <a:ext uri="{9D8B030D-6E8A-4147-A177-3AD203B41FA5}">
                      <a16:colId xmlns:a16="http://schemas.microsoft.com/office/drawing/2014/main" val="3681061885"/>
                    </a:ext>
                  </a:extLst>
                </a:gridCol>
              </a:tblGrid>
              <a:tr h="2691881">
                <a:tc>
                  <a:txBody>
                    <a:bodyPr/>
                    <a:lstStyle/>
                    <a:p>
                      <a:pPr fontAlgn="t"/>
                      <a:endParaRPr lang="en-US" sz="1700">
                        <a:effectLst/>
                      </a:endParaRPr>
                    </a:p>
                    <a:p>
                      <a:pPr algn="l" rtl="0" fontAlgn="base"/>
                      <a:r>
                        <a:rPr lang="en-US" sz="1100">
                          <a:effectLst/>
                        </a:rPr>
                        <a:t>Portfolio </a:t>
                      </a:r>
                      <a:endParaRPr lang="en-US" sz="1700" b="0" i="0">
                        <a:effectLst/>
                      </a:endParaRPr>
                    </a:p>
                  </a:txBody>
                  <a:tcPr marL="85729" marR="85729" marT="42864" marB="42864"/>
                </a:tc>
                <a:tc>
                  <a:txBody>
                    <a:bodyPr/>
                    <a:lstStyle/>
                    <a:p>
                      <a:pPr fontAlgn="t"/>
                      <a:endParaRPr lang="en-US" sz="1700">
                        <a:effectLst/>
                      </a:endParaRPr>
                    </a:p>
                    <a:p>
                      <a:pPr algn="l" rtl="0" fontAlgn="base"/>
                      <a:r>
                        <a:rPr lang="en-US" sz="1100">
                          <a:effectLst/>
                        </a:rPr>
                        <a:t>Section A-Innovative Product </a:t>
                      </a:r>
                      <a:endParaRPr lang="en-US" sz="1700">
                        <a:effectLst/>
                      </a:endParaRPr>
                    </a:p>
                    <a:p>
                      <a:pPr algn="l" rtl="0" fontAlgn="base"/>
                      <a:r>
                        <a:rPr lang="en-US" sz="1100">
                          <a:effectLst/>
                        </a:rPr>
                        <a:t>Write up and graphics: </a:t>
                      </a:r>
                      <a:endParaRPr lang="en-US" sz="1700">
                        <a:effectLst/>
                      </a:endParaRP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Identification of issue 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Description of Product 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Purpose 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Drawing/sketches of design  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Materials used 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Benefits of Product </a:t>
                      </a:r>
                    </a:p>
                    <a:p>
                      <a:pPr algn="l" rtl="0" fontAlgn="base"/>
                      <a:r>
                        <a:rPr lang="en-US" sz="1100">
                          <a:effectLst/>
                        </a:rPr>
                        <a:t>250 words (not inclusive of captions of sketches/ drawings/ headings) </a:t>
                      </a:r>
                      <a:endParaRPr lang="en-US" sz="1700" b="0" i="0">
                        <a:effectLst/>
                      </a:endParaRPr>
                    </a:p>
                  </a:txBody>
                  <a:tcPr marL="85729" marR="85729" marT="42864" marB="42864"/>
                </a:tc>
                <a:tc>
                  <a:txBody>
                    <a:bodyPr/>
                    <a:lstStyle/>
                    <a:p>
                      <a:pPr fontAlgn="t"/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endParaRPr lang="en-US" sz="1700" b="0" i="0">
                        <a:effectLst/>
                      </a:endParaRPr>
                    </a:p>
                  </a:txBody>
                  <a:tcPr marL="85729" marR="85729" marT="42864" marB="42864"/>
                </a:tc>
                <a:extLst>
                  <a:ext uri="{0D108BD9-81ED-4DB2-BD59-A6C34878D82A}">
                    <a16:rowId xmlns:a16="http://schemas.microsoft.com/office/drawing/2014/main" val="211852716"/>
                  </a:ext>
                </a:extLst>
              </a:tr>
              <a:tr h="1748866">
                <a:tc>
                  <a:txBody>
                    <a:bodyPr/>
                    <a:lstStyle/>
                    <a:p>
                      <a:pPr fontAlgn="t"/>
                      <a:endParaRPr lang="en-US" sz="1700">
                        <a:effectLst/>
                      </a:endParaRPr>
                    </a:p>
                    <a:p>
                      <a:pPr algn="l" rtl="0" fontAlgn="base"/>
                      <a:endParaRPr lang="en-US" sz="1700" b="0" i="0">
                        <a:effectLst/>
                      </a:endParaRPr>
                    </a:p>
                  </a:txBody>
                  <a:tcPr marL="85729" marR="85729" marT="42864" marB="42864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</a:rPr>
                        <a:t>Section B-Value-added Product </a:t>
                      </a:r>
                      <a:endParaRPr lang="en-US" sz="1700">
                        <a:effectLst/>
                      </a:endParaRPr>
                    </a:p>
                    <a:p>
                      <a:pPr algn="l" rtl="0" fontAlgn="base"/>
                      <a:r>
                        <a:rPr lang="en-US" sz="1100">
                          <a:effectLst/>
                        </a:rPr>
                        <a:t>Write up and graphics: </a:t>
                      </a:r>
                      <a:endParaRPr lang="en-US" sz="1700">
                        <a:effectLst/>
                      </a:endParaRP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Description of Product 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Purpose 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Ingredients 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Product label 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effectLst/>
                        </a:rPr>
                        <a:t>Benefits of Product </a:t>
                      </a:r>
                    </a:p>
                    <a:p>
                      <a:pPr algn="l" rtl="0" fontAlgn="base"/>
                      <a:r>
                        <a:rPr lang="en-US" sz="1100">
                          <a:effectLst/>
                        </a:rPr>
                        <a:t>250 words (not inclusive of captions of sketches/ drawings/ headings) </a:t>
                      </a:r>
                      <a:endParaRPr lang="en-US" sz="1700" b="0" i="0">
                        <a:effectLst/>
                      </a:endParaRPr>
                    </a:p>
                  </a:txBody>
                  <a:tcPr marL="85729" marR="85729" marT="42864" marB="42864"/>
                </a:tc>
                <a:tc>
                  <a:txBody>
                    <a:bodyPr/>
                    <a:lstStyle/>
                    <a:p>
                      <a:pPr fontAlgn="t"/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>
                        <a:effectLst/>
                      </a:endParaRPr>
                    </a:p>
                    <a:p>
                      <a:pPr algn="ctr" rtl="0" fontAlgn="base"/>
                      <a:r>
                        <a:rPr lang="en-US" sz="1100">
                          <a:effectLst/>
                        </a:rPr>
                        <a:t>5 </a:t>
                      </a:r>
                      <a:endParaRPr lang="en-US" sz="1700" b="0" i="0">
                        <a:effectLst/>
                      </a:endParaRPr>
                    </a:p>
                  </a:txBody>
                  <a:tcPr marL="85729" marR="85729" marT="42864" marB="42864"/>
                </a:tc>
                <a:extLst>
                  <a:ext uri="{0D108BD9-81ED-4DB2-BD59-A6C34878D82A}">
                    <a16:rowId xmlns:a16="http://schemas.microsoft.com/office/drawing/2014/main" val="1331517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5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0DC385-D192-2059-EFF2-B5CFD931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Calibri"/>
                <a:cs typeface="Calibri Light"/>
              </a:rPr>
              <a:t>Section A –Innovative product</a:t>
            </a:r>
            <a:endParaRPr lang="en-US" sz="5400" b="1">
              <a:latin typeface="Calibri"/>
            </a:endParaRP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CB21C-7A6E-1818-FC8D-BCFEF9AAF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What is the issue?</a:t>
            </a:r>
          </a:p>
          <a:p>
            <a:pPr marL="0" indent="0">
              <a:buNone/>
            </a:pPr>
            <a:endParaRPr lang="en-US" sz="1800" i="1" dirty="0">
              <a:ea typeface="+mn-lt"/>
              <a:cs typeface="+mn-lt"/>
            </a:endParaRPr>
          </a:p>
          <a:p>
            <a:pPr marL="0" indent="0" algn="ctr">
              <a:buNone/>
            </a:pPr>
            <a:endParaRPr lang="en-US" sz="1800" i="1" dirty="0">
              <a:ea typeface="+mn-lt"/>
              <a:cs typeface="+mn-lt"/>
            </a:endParaRPr>
          </a:p>
          <a:p>
            <a:pPr marL="0" indent="0" algn="ctr">
              <a:buNone/>
            </a:pPr>
            <a:endParaRPr lang="en-US" sz="1800" i="1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1800" i="1" dirty="0">
                <a:ea typeface="+mn-lt"/>
                <a:cs typeface="+mn-lt"/>
              </a:rPr>
              <a:t>(Insert text here)</a:t>
            </a:r>
            <a:endParaRPr lang="en-US" sz="1800" dirty="0">
              <a:cs typeface="Calibri"/>
            </a:endParaRPr>
          </a:p>
        </p:txBody>
      </p:sp>
      <p:pic>
        <p:nvPicPr>
          <p:cNvPr id="4" name="Picture 4" descr="Clipart - Question Guy">
            <a:extLst>
              <a:ext uri="{FF2B5EF4-FFF2-40B4-BE49-F238E27FC236}">
                <a16:creationId xmlns:a16="http://schemas.microsoft.com/office/drawing/2014/main" id="{B7079B0F-E053-0FC1-7F69-BD82EA2B3F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30" r="1" b="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4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BF41B-BE64-4448-CC7A-C852A26E8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a typeface="+mj-lt"/>
                <a:cs typeface="+mj-lt"/>
              </a:rPr>
              <a:t>Tell us about your product...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AFEF4-EEA5-7849-C75E-0E86AF9C2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Describe your product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algn="ctr"/>
            <a:endParaRPr lang="en-US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1800" i="1" dirty="0">
                <a:cs typeface="Calibri"/>
              </a:rPr>
              <a:t>(Insert text here)</a:t>
            </a:r>
            <a:endParaRPr lang="en-US" sz="1800" dirty="0">
              <a:ea typeface="+mn-lt"/>
              <a:cs typeface="+mn-lt"/>
            </a:endParaRPr>
          </a:p>
          <a:p>
            <a:pPr algn="ctr"/>
            <a:endParaRPr lang="en-US" dirty="0">
              <a:ea typeface="+mn-lt"/>
              <a:cs typeface="+mn-lt"/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Purpose- What is this product going to do?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algn="ctr"/>
            <a:endParaRPr lang="en-US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1800" i="1" dirty="0">
                <a:cs typeface="Calibri"/>
              </a:rPr>
              <a:t>(Insert text here)</a:t>
            </a:r>
            <a:endParaRPr lang="en-US" sz="1800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968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F7AB7-751F-9188-C85C-BACC5176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cs typeface="Calibri Light"/>
              </a:rPr>
              <a:t>What will you use?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AD833-135A-6124-66F9-ABFD794AE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Materials/Tools </a:t>
            </a:r>
          </a:p>
          <a:p>
            <a:pPr marL="0" indent="0">
              <a:buNone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0" indent="0" algn="ctr">
              <a:buNone/>
            </a:pPr>
            <a:r>
              <a:rPr lang="en-US" sz="1800" i="1" dirty="0">
                <a:ea typeface="+mn-lt"/>
                <a:cs typeface="+mn-lt"/>
              </a:rPr>
              <a:t>(Insert text/ pictures here)</a:t>
            </a:r>
            <a:endParaRPr lang="en-US" sz="1800" i="1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3129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FCCD6-D427-B71D-DDF8-22007670E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491" y="697634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ea typeface="+mj-lt"/>
                <a:cs typeface="+mj-lt"/>
              </a:rPr>
              <a:t>What will your product look like?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F29E6-B96B-1730-9625-5AD234FAE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2019589"/>
            <a:ext cx="10917381" cy="345079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Drawing/sketches/labels/dimensions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algn="ctr">
              <a:buNone/>
            </a:pPr>
            <a:r>
              <a:rPr lang="en-US" sz="1800" i="1" dirty="0">
                <a:ea typeface="+mn-lt"/>
                <a:cs typeface="+mn-lt"/>
              </a:rPr>
              <a:t>(Insert here)</a:t>
            </a:r>
            <a:endParaRPr lang="en-US" sz="1800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508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CC07-15B6-B0FC-1466-157F9963F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cs typeface="Calibri Light"/>
              </a:rPr>
              <a:t>How will your product help?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959D2-1667-6B76-0BAA-3A7C0679F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Benefits of the product</a:t>
            </a:r>
          </a:p>
          <a:p>
            <a:pPr marL="0" indent="0">
              <a:buNone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0" indent="0" algn="ctr">
              <a:buNone/>
            </a:pPr>
            <a:r>
              <a:rPr lang="en-US" sz="1800" i="1" dirty="0">
                <a:ea typeface="+mn-lt"/>
                <a:cs typeface="+mn-lt"/>
              </a:rPr>
              <a:t>(Insert text here)</a:t>
            </a:r>
            <a:endParaRPr lang="en-US" sz="1800" dirty="0">
              <a:cs typeface="Calibri" panose="020F0502020204030204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888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DEA86-6D89-7332-E0B5-E698A2B2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cs typeface="Calibri Light"/>
              </a:rPr>
              <a:t>Finished Innovative product!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56489-654C-A403-B245-44BDE5F5B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1800" i="1" dirty="0">
              <a:cs typeface="Calibri"/>
            </a:endParaRPr>
          </a:p>
          <a:p>
            <a:pPr marL="0" indent="0">
              <a:buNone/>
            </a:pPr>
            <a:endParaRPr lang="en-US" sz="1800" i="1" dirty="0">
              <a:cs typeface="Calibri"/>
            </a:endParaRPr>
          </a:p>
          <a:p>
            <a:pPr marL="0" indent="0">
              <a:buNone/>
            </a:pPr>
            <a:endParaRPr lang="en-US" sz="1800" i="1" dirty="0">
              <a:cs typeface="Calibri"/>
            </a:endParaRPr>
          </a:p>
          <a:p>
            <a:pPr marL="0" indent="0">
              <a:buNone/>
            </a:pPr>
            <a:endParaRPr lang="en-US" sz="1800" i="1" dirty="0">
              <a:cs typeface="Calibri"/>
            </a:endParaRPr>
          </a:p>
          <a:p>
            <a:pPr marL="0" indent="0" algn="ctr">
              <a:buNone/>
            </a:pPr>
            <a:r>
              <a:rPr lang="en-US" sz="1800" i="1" dirty="0">
                <a:ea typeface="+mn-lt"/>
                <a:cs typeface="+mn-lt"/>
              </a:rPr>
              <a:t>(Insert pictures here)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2479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CD872-46F0-A2BC-0FFB-8EDECD18F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125" y="244984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cs typeface="Calibri Light"/>
              </a:rPr>
              <a:t>Section B- </a:t>
            </a:r>
            <a:r>
              <a:rPr lang="en-US" sz="5400" b="1" dirty="0">
                <a:ea typeface="+mj-lt"/>
                <a:cs typeface="+mj-lt"/>
              </a:rPr>
              <a:t>Value Added Product</a:t>
            </a:r>
            <a:br>
              <a:rPr lang="en-US" sz="5400" b="1" dirty="0">
                <a:ea typeface="+mj-lt"/>
                <a:cs typeface="+mj-lt"/>
              </a:rPr>
            </a:br>
            <a:br>
              <a:rPr lang="en-US" sz="5400" b="1" dirty="0">
                <a:cs typeface="Calibri Light"/>
              </a:rPr>
            </a:br>
            <a:r>
              <a:rPr lang="en-US" sz="1800" i="1" dirty="0">
                <a:ea typeface="+mj-lt"/>
                <a:cs typeface="+mj-lt"/>
              </a:rPr>
              <a:t>(Insert pictures  here)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10134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D919C-E5A7-38BD-5FD2-621D5C59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cs typeface="Calibri Light"/>
              </a:rPr>
              <a:t>Tell us about your product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629D0-F992-3C9A-1269-35C2EF5B1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Describe your product</a:t>
            </a:r>
          </a:p>
          <a:p>
            <a:endParaRPr lang="en-US" dirty="0">
              <a:cs typeface="Calibri"/>
            </a:endParaRPr>
          </a:p>
          <a:p>
            <a:pPr algn="ctr">
              <a:buNone/>
            </a:pPr>
            <a:r>
              <a:rPr lang="en-US" sz="1800" i="1" dirty="0">
                <a:cs typeface="Calibri"/>
              </a:rPr>
              <a:t>(Insert text here)</a:t>
            </a:r>
            <a:endParaRPr lang="en-US" sz="1800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Purpose- What is this product going to do?</a:t>
            </a:r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algn="ctr">
              <a:buNone/>
            </a:pPr>
            <a:r>
              <a:rPr lang="en-US" sz="1800" i="1" dirty="0">
                <a:cs typeface="Calibri"/>
              </a:rPr>
              <a:t>(Insert text here)</a:t>
            </a:r>
            <a:endParaRPr lang="en-US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561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301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IEAT 2024:  I Learn, I Grow , I Eat Portfolio  </vt:lpstr>
      <vt:lpstr>Section A –Innovative product</vt:lpstr>
      <vt:lpstr>Tell us about your product...</vt:lpstr>
      <vt:lpstr>What will you use?</vt:lpstr>
      <vt:lpstr>What will your product look like?</vt:lpstr>
      <vt:lpstr>How will your product help?</vt:lpstr>
      <vt:lpstr>Finished Innovative product!</vt:lpstr>
      <vt:lpstr>Section B- Value Added Product  (Insert pictures  here)</vt:lpstr>
      <vt:lpstr>Tell us about your product</vt:lpstr>
      <vt:lpstr>What did you put in it?</vt:lpstr>
      <vt:lpstr>How will your product help?</vt:lpstr>
      <vt:lpstr>PowerPoint Presentation</vt:lpstr>
      <vt:lpstr>Mark scheme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</dc:creator>
  <cp:lastModifiedBy>Alexis Browne</cp:lastModifiedBy>
  <cp:revision>453</cp:revision>
  <dcterms:created xsi:type="dcterms:W3CDTF">2022-12-14T14:49:20Z</dcterms:created>
  <dcterms:modified xsi:type="dcterms:W3CDTF">2024-02-28T13:56:50Z</dcterms:modified>
</cp:coreProperties>
</file>